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7" r:id="rId4"/>
    <p:sldId id="266" r:id="rId5"/>
    <p:sldId id="259" r:id="rId6"/>
    <p:sldId id="267" r:id="rId7"/>
    <p:sldId id="268" r:id="rId8"/>
    <p:sldId id="269" r:id="rId9"/>
    <p:sldId id="270" r:id="rId10"/>
    <p:sldId id="265" r:id="rId11"/>
  </p:sldIdLst>
  <p:sldSz cx="9144000" cy="6858000" type="screen4x3"/>
  <p:notesSz cx="6858000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C6C26-A976-404F-A9B3-FB1EEBF01A2B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E3F47-462F-410F-ABCF-8C03609A1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35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5DCDE5-0D63-448B-969C-BF577BAF9967}" type="datetimeFigureOut">
              <a:rPr lang="nl-BE" smtClean="0"/>
              <a:pPr/>
              <a:t>31/05/2018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 deze ti</a:t>
            </a:r>
            <a:r>
              <a:rPr lang="nl-BE" dirty="0" smtClean="0"/>
              <a:t>ps voorkom je zweetvlekken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https://images2.persgroep.net/rcs/RIY-3f-BMrzJ5OqLM1h4PixqBLI/diocontent/124420767/_fitwidth/763?appId=2dc96dd3f167e919913d808324cbfeb2&amp;quality=0.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1946151" cy="136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VI. Kritisch lezen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8720"/>
          </a:xfrm>
        </p:spPr>
        <p:txBody>
          <a:bodyPr/>
          <a:lstStyle/>
          <a:p>
            <a:r>
              <a:rPr lang="nl-BE" dirty="0" smtClean="0"/>
              <a:t>Ga jij met deze tips aan de slag? Heb je zelf nog een kledingtip?   </a:t>
            </a:r>
            <a:r>
              <a:rPr lang="nl-BE" b="1" dirty="0" smtClean="0"/>
              <a:t>Motiveer</a:t>
            </a:r>
            <a:r>
              <a:rPr lang="nl-BE" dirty="0" smtClean="0"/>
              <a:t> je keuze</a:t>
            </a:r>
            <a:endParaRPr lang="nl-BE" dirty="0"/>
          </a:p>
        </p:txBody>
      </p:sp>
      <p:pic>
        <p:nvPicPr>
          <p:cNvPr id="6146" name="Picture 2" descr="https://www1.picturepush.com/photo/a/14211975/img/Anonymous/zweten%2Bvis-koeien%2Bvarkentj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01008"/>
            <a:ext cx="4067175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I. Oriënterend lezen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nl-BE" sz="3200" dirty="0" smtClean="0"/>
              <a:t>Teksttype? </a:t>
            </a:r>
          </a:p>
          <a:p>
            <a:pPr lvl="1"/>
            <a:r>
              <a:rPr lang="nl-BE" sz="3200" dirty="0" smtClean="0"/>
              <a:t>Een krantenartikel</a:t>
            </a:r>
          </a:p>
          <a:p>
            <a:r>
              <a:rPr lang="nl-BE" sz="3200" dirty="0" smtClean="0"/>
              <a:t>Tekstdoel?</a:t>
            </a:r>
          </a:p>
          <a:p>
            <a:pPr lvl="1"/>
            <a:r>
              <a:rPr lang="nl-BE" sz="3200" dirty="0" smtClean="0"/>
              <a:t>activeren</a:t>
            </a:r>
          </a:p>
          <a:p>
            <a:r>
              <a:rPr lang="nl-BE" sz="3200" dirty="0" smtClean="0"/>
              <a:t>Voorkennis? </a:t>
            </a:r>
            <a:r>
              <a:rPr lang="nl-BE" sz="3200" dirty="0" smtClean="0"/>
              <a:t>Persoonlijk antwoord</a:t>
            </a:r>
            <a:endParaRPr lang="nl-BE" sz="3200" dirty="0" smtClean="0"/>
          </a:p>
          <a:p>
            <a:r>
              <a:rPr lang="nl-BE" sz="3200" dirty="0" smtClean="0"/>
              <a:t>Verwachting?</a:t>
            </a:r>
          </a:p>
          <a:p>
            <a:pPr lvl="1"/>
            <a:r>
              <a:rPr lang="nl-BE" sz="3200" dirty="0" smtClean="0"/>
              <a:t>Ik verwacht dat men zal zeggen wat je kan doen tegen </a:t>
            </a:r>
            <a:r>
              <a:rPr lang="nl-BE" sz="3200" dirty="0" smtClean="0"/>
              <a:t>zweetvlekken. 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II. Globaal lezen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Hoofdgedachte: </a:t>
            </a:r>
            <a:r>
              <a:rPr lang="nl-BE" sz="3500" dirty="0" smtClean="0"/>
              <a:t>Deo mag dan geurtjes tegengaan, zweetplekken </a:t>
            </a:r>
            <a:r>
              <a:rPr lang="nl-BE" sz="3500" dirty="0" smtClean="0"/>
              <a:t>vermijd je er </a:t>
            </a:r>
            <a:r>
              <a:rPr lang="nl-BE" sz="3500" dirty="0" smtClean="0"/>
              <a:t>helaas niet mee. </a:t>
            </a:r>
            <a:r>
              <a:rPr lang="nl-BE" sz="3500" dirty="0" smtClean="0"/>
              <a:t>Dat doe je met deze kledingtips.</a:t>
            </a:r>
            <a:endParaRPr lang="nl-BE" sz="35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III. Zoekend lezen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blakke: volle, hete</a:t>
            </a:r>
            <a:endParaRPr lang="nl-BE" dirty="0" smtClean="0"/>
          </a:p>
          <a:p>
            <a:r>
              <a:rPr lang="nl-BE" dirty="0" smtClean="0"/>
              <a:t>De mist ingaan: mislukken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8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Kies voor donkere kleuren</a:t>
            </a:r>
            <a:endParaRPr lang="nl-BE" sz="3600" b="1" dirty="0"/>
          </a:p>
        </p:txBody>
      </p:sp>
      <p:sp>
        <p:nvSpPr>
          <p:cNvPr id="7" name="Rechthoek 6"/>
          <p:cNvSpPr/>
          <p:nvPr/>
        </p:nvSpPr>
        <p:spPr>
          <a:xfrm>
            <a:off x="3635896" y="1628800"/>
            <a:ext cx="5040560" cy="1152128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Zweten	, geen lichte kleuren ( wit of grijs) </a:t>
            </a:r>
            <a:endParaRPr lang="nl-BE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3635896" y="3068960"/>
            <a:ext cx="5328592" cy="1224136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Nadeel donkere kleuren: warmer aanvoelen</a:t>
            </a:r>
            <a:endParaRPr lang="nl-BE" sz="2800" b="1" dirty="0"/>
          </a:p>
        </p:txBody>
      </p: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 flipV="1">
            <a:off x="3131840" y="2204864"/>
            <a:ext cx="504056" cy="10801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5896" y="4491118"/>
            <a:ext cx="5328592" cy="225025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Ideale camouflage: opvallende kledingsstukken met grafische prints</a:t>
            </a:r>
            <a:endParaRPr lang="nl-BE" sz="2800" b="1" dirty="0"/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3131840" y="3284984"/>
            <a:ext cx="504056" cy="54006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>
            <a:endCxn id="16" idx="1"/>
          </p:cNvCxnSpPr>
          <p:nvPr/>
        </p:nvCxnSpPr>
        <p:spPr>
          <a:xfrm>
            <a:off x="3131840" y="3284984"/>
            <a:ext cx="504056" cy="233125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5076056" y="1844824"/>
            <a:ext cx="288032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Natuurlijke materialen</a:t>
            </a:r>
            <a:endParaRPr lang="nl-BE" sz="3600" b="1" dirty="0"/>
          </a:p>
        </p:txBody>
      </p:sp>
      <p:sp>
        <p:nvSpPr>
          <p:cNvPr id="7" name="Rechthoek 6"/>
          <p:cNvSpPr/>
          <p:nvPr/>
        </p:nvSpPr>
        <p:spPr>
          <a:xfrm>
            <a:off x="3635896" y="1628800"/>
            <a:ext cx="5256584" cy="144016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Katoen en zijde ademen</a:t>
            </a:r>
          </a:p>
          <a:p>
            <a:pPr algn="ctr"/>
            <a:r>
              <a:rPr lang="nl-BE" sz="2800" b="1" dirty="0" smtClean="0"/>
              <a:t>=&gt; Minder zweet+ lichaam koel houden</a:t>
            </a:r>
            <a:endParaRPr lang="nl-BE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3635896" y="3429000"/>
            <a:ext cx="5328592" cy="2808312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Polyester en viscose: geen luchtdoorlatende stoffen</a:t>
            </a:r>
          </a:p>
          <a:p>
            <a:pPr algn="ctr"/>
            <a:r>
              <a:rPr lang="nl-BE" sz="2800" b="1" dirty="0" smtClean="0"/>
              <a:t>=&gt; Zweetgeurtjes blijven in kleren</a:t>
            </a:r>
            <a:endParaRPr lang="nl-BE" sz="2800" b="1" dirty="0"/>
          </a:p>
        </p:txBody>
      </p: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 flipV="1">
            <a:off x="3131840" y="2348880"/>
            <a:ext cx="504056" cy="93610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3131840" y="3284984"/>
            <a:ext cx="504056" cy="54006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Draag geen hoofddeksel</a:t>
            </a:r>
            <a:endParaRPr lang="nl-BE" sz="3600" b="1" dirty="0"/>
          </a:p>
        </p:txBody>
      </p:sp>
      <p:cxnSp>
        <p:nvCxnSpPr>
          <p:cNvPr id="14" name="Rechte verbindingslijn met pijl 13"/>
          <p:cNvCxnSpPr>
            <a:endCxn id="16" idx="1"/>
          </p:cNvCxnSpPr>
          <p:nvPr/>
        </p:nvCxnSpPr>
        <p:spPr>
          <a:xfrm flipV="1">
            <a:off x="3131840" y="3185973"/>
            <a:ext cx="504056" cy="9901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5896" y="2060848"/>
            <a:ext cx="5328592" cy="225025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Bij warmte: verlies lichaamsvocht via hoofd</a:t>
            </a:r>
          </a:p>
          <a:p>
            <a:pPr algn="ctr"/>
            <a:r>
              <a:rPr lang="nl-BE" sz="2800" b="1" dirty="0" smtClean="0"/>
              <a:t>=&gt; hoed= </a:t>
            </a:r>
            <a:r>
              <a:rPr lang="nl-BE" sz="2800" b="1" dirty="0" err="1" smtClean="0"/>
              <a:t>overhit</a:t>
            </a:r>
            <a:r>
              <a:rPr lang="nl-BE" sz="2800" b="1" dirty="0" smtClean="0"/>
              <a:t> lichaam</a:t>
            </a:r>
            <a:endParaRPr lang="nl-BE" sz="2800" b="1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Mijd strakke stuks</a:t>
            </a:r>
            <a:endParaRPr lang="nl-BE" sz="3600" b="1" dirty="0"/>
          </a:p>
        </p:txBody>
      </p:sp>
      <p:cxnSp>
        <p:nvCxnSpPr>
          <p:cNvPr id="14" name="Rechte verbindingslijn met pijl 13"/>
          <p:cNvCxnSpPr>
            <a:endCxn id="16" idx="1"/>
          </p:cNvCxnSpPr>
          <p:nvPr/>
        </p:nvCxnSpPr>
        <p:spPr>
          <a:xfrm flipV="1">
            <a:off x="3131840" y="3185973"/>
            <a:ext cx="504056" cy="9901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5896" y="2060848"/>
            <a:ext cx="5328592" cy="225025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Losse kledij ≠ minder zweten</a:t>
            </a:r>
          </a:p>
          <a:p>
            <a:pPr algn="ctr"/>
            <a:r>
              <a:rPr lang="nl-BE" sz="2800" b="1" dirty="0" smtClean="0"/>
              <a:t>Voordeel: zweetvlekken minder zichtbaar</a:t>
            </a:r>
            <a:endParaRPr lang="nl-BE" sz="2800" b="1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Outfitwissel</a:t>
            </a:r>
            <a:endParaRPr lang="nl-BE" sz="3600" b="1" dirty="0"/>
          </a:p>
        </p:txBody>
      </p:sp>
      <p:cxnSp>
        <p:nvCxnSpPr>
          <p:cNvPr id="14" name="Rechte verbindingslijn met pijl 13"/>
          <p:cNvCxnSpPr>
            <a:endCxn id="16" idx="1"/>
          </p:cNvCxnSpPr>
          <p:nvPr/>
        </p:nvCxnSpPr>
        <p:spPr>
          <a:xfrm flipV="1">
            <a:off x="3131840" y="3185973"/>
            <a:ext cx="504056" cy="9901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5896" y="2060848"/>
            <a:ext cx="5328592" cy="225025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Bewaren van frisse geuren</a:t>
            </a:r>
          </a:p>
          <a:p>
            <a:pPr algn="ctr"/>
            <a:r>
              <a:rPr lang="nl-BE" sz="2800" b="1" dirty="0" smtClean="0"/>
              <a:t>=&gt; Niet elke avond kleren in de was</a:t>
            </a:r>
            <a:endParaRPr lang="nl-BE" sz="2800" b="1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</TotalTime>
  <Words>205</Words>
  <Application>Microsoft Office PowerPoint</Application>
  <PresentationFormat>Diavoorstelling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Mediaan</vt:lpstr>
      <vt:lpstr>Met deze tips voorkom je zweetvlekken</vt:lpstr>
      <vt:lpstr>I. Oriënterend lezen</vt:lpstr>
      <vt:lpstr>II. Globaal lezen</vt:lpstr>
      <vt:lpstr>III. Zoekend lezen</vt:lpstr>
      <vt:lpstr>V. Studerend lezen</vt:lpstr>
      <vt:lpstr>V. Studerend lezen</vt:lpstr>
      <vt:lpstr>V. Studerend lezen</vt:lpstr>
      <vt:lpstr>V. Studerend lezen</vt:lpstr>
      <vt:lpstr>V. Studerend lezen</vt:lpstr>
      <vt:lpstr>VI. Kritisch lezen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 of geen kunst?</dc:title>
  <dc:creator>shanadewinne@hotmail.com</dc:creator>
  <cp:lastModifiedBy>shanadewinne@hotmail.com</cp:lastModifiedBy>
  <cp:revision>11</cp:revision>
  <cp:lastPrinted>2017-05-30T16:20:11Z</cp:lastPrinted>
  <dcterms:created xsi:type="dcterms:W3CDTF">2016-03-31T07:36:08Z</dcterms:created>
  <dcterms:modified xsi:type="dcterms:W3CDTF">2018-05-31T18:49:44Z</dcterms:modified>
</cp:coreProperties>
</file>