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Leenwoorden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Werkboek, blz. </a:t>
            </a:r>
            <a:r>
              <a:rPr lang="nl-BE" dirty="0" smtClean="0"/>
              <a:t>387-392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37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17" y="407415"/>
            <a:ext cx="9442783" cy="60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400" y="1433452"/>
            <a:ext cx="11324791" cy="23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26" y="868576"/>
            <a:ext cx="11477042" cy="51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6" y="847940"/>
            <a:ext cx="11463530" cy="48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65" y="585216"/>
            <a:ext cx="10214309" cy="58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0" y="251570"/>
            <a:ext cx="11840170" cy="53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2" y="716171"/>
            <a:ext cx="10956926" cy="52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636</TotalTime>
  <Words>6</Words>
  <Application>Microsoft Office PowerPoint</Application>
  <PresentationFormat>Breedbeeld</PresentationFormat>
  <Paragraphs>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Integraal</vt:lpstr>
      <vt:lpstr>Leenwoorden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Leenwoorden</dc:title>
  <dc:creator>Leerkracht</dc:creator>
  <cp:lastModifiedBy>Leerkracht</cp:lastModifiedBy>
  <cp:revision>29</cp:revision>
  <dcterms:created xsi:type="dcterms:W3CDTF">2018-04-29T19:29:50Z</dcterms:created>
  <dcterms:modified xsi:type="dcterms:W3CDTF">2020-03-15T09:12:39Z</dcterms:modified>
</cp:coreProperties>
</file>