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8" r:id="rId3"/>
    <p:sldId id="257" r:id="rId4"/>
    <p:sldId id="266" r:id="rId5"/>
    <p:sldId id="259" r:id="rId6"/>
    <p:sldId id="260" r:id="rId7"/>
    <p:sldId id="265" r:id="rId8"/>
  </p:sldIdLst>
  <p:sldSz cx="9144000" cy="6858000" type="screen4x3"/>
  <p:notesSz cx="6858000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C6C26-A976-404F-A9B3-FB1EEBF01A2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E3F47-462F-410F-ABCF-8C03609A1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35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5DCDE5-0D63-448B-969C-BF577BAF9967}" type="datetimeFigureOut">
              <a:rPr lang="nl-BE" smtClean="0"/>
              <a:pPr/>
              <a:t>1/05/2018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8A6926-BA5F-4D1C-90BF-393BB635EA1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redactie.be/cm/vrtnieuws/binnenland/1.290753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Dit kun je doen tegen gehoorschade en zo bescherm je je oren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I. Oriënterend lezen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nl-BE" sz="3200" dirty="0" smtClean="0"/>
              <a:t>Teksttype? </a:t>
            </a:r>
          </a:p>
          <a:p>
            <a:pPr lvl="1"/>
            <a:r>
              <a:rPr lang="nl-BE" sz="3200" dirty="0" smtClean="0"/>
              <a:t>Een </a:t>
            </a:r>
            <a:r>
              <a:rPr lang="nl-BE" sz="3200" dirty="0" smtClean="0"/>
              <a:t>krantenartikel</a:t>
            </a:r>
            <a:endParaRPr lang="nl-BE" sz="3200" dirty="0" smtClean="0"/>
          </a:p>
          <a:p>
            <a:r>
              <a:rPr lang="nl-BE" sz="3200" dirty="0" smtClean="0"/>
              <a:t>Tekstdoel?</a:t>
            </a:r>
            <a:endParaRPr lang="nl-BE" sz="3200" dirty="0" smtClean="0"/>
          </a:p>
          <a:p>
            <a:pPr lvl="1"/>
            <a:r>
              <a:rPr lang="nl-BE" sz="3200" smtClean="0"/>
              <a:t>activeren</a:t>
            </a:r>
            <a:endParaRPr lang="nl-BE" sz="3200" dirty="0" smtClean="0"/>
          </a:p>
          <a:p>
            <a:r>
              <a:rPr lang="nl-BE" sz="3200" dirty="0" smtClean="0"/>
              <a:t>Voorkennis? Ik weet dat te luide muziek niet goed is voor je oren. </a:t>
            </a:r>
          </a:p>
          <a:p>
            <a:r>
              <a:rPr lang="nl-BE" sz="3200" dirty="0" smtClean="0"/>
              <a:t>Verwachting?</a:t>
            </a:r>
          </a:p>
          <a:p>
            <a:pPr lvl="1"/>
            <a:r>
              <a:rPr lang="nl-BE" sz="3200" dirty="0" smtClean="0"/>
              <a:t>Ik verwacht dat men zal zeggen wat je kan doen tegen gehoorschade en hoe je het kan voorkomen. </a:t>
            </a:r>
            <a:endParaRPr lang="nl-BE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II. Globaal lezen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0808"/>
          </a:xfrm>
        </p:spPr>
        <p:txBody>
          <a:bodyPr>
            <a:normAutofit/>
          </a:bodyPr>
          <a:lstStyle/>
          <a:p>
            <a:r>
              <a:rPr lang="nl-BE" dirty="0" smtClean="0"/>
              <a:t>Hoofdgedachte: Er bestaan medische behandelingen als je gehoorschade hebt opgelopen, maar je kan het ook voorkomen.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III. Zoekend lezen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Preventief: uit voorzorg</a:t>
            </a:r>
          </a:p>
          <a:p>
            <a:r>
              <a:rPr lang="nl-BE" dirty="0" smtClean="0"/>
              <a:t>Die soelaas kunnen bieden: die een oplossing kunnen zijn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83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9512" y="1916832"/>
            <a:ext cx="2952328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600" b="1" dirty="0" smtClean="0"/>
              <a:t>Oplossingen bij gehoorschade</a:t>
            </a:r>
            <a:endParaRPr lang="nl-BE" sz="3600" b="1" dirty="0"/>
          </a:p>
        </p:txBody>
      </p:sp>
      <p:sp>
        <p:nvSpPr>
          <p:cNvPr id="7" name="Rechthoek 6"/>
          <p:cNvSpPr/>
          <p:nvPr/>
        </p:nvSpPr>
        <p:spPr>
          <a:xfrm>
            <a:off x="3635896" y="1628800"/>
            <a:ext cx="5040560" cy="1152128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Oren 24u rust gunnen</a:t>
            </a:r>
            <a:endParaRPr lang="nl-BE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3635896" y="3068960"/>
            <a:ext cx="5328592" cy="1224136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err="1" smtClean="0"/>
              <a:t>Cortisonenbehandeling</a:t>
            </a:r>
            <a:r>
              <a:rPr lang="nl-BE" sz="2800" b="1" dirty="0" smtClean="0"/>
              <a:t> </a:t>
            </a:r>
          </a:p>
          <a:p>
            <a:pPr algn="ctr"/>
            <a:r>
              <a:rPr lang="nl-BE" sz="2800" b="1" dirty="0" smtClean="0"/>
              <a:t>-&gt;  zwelling afnemen trilhaartjes </a:t>
            </a:r>
            <a:endParaRPr lang="nl-BE" sz="2800" b="1" dirty="0"/>
          </a:p>
        </p:txBody>
      </p:sp>
      <p:cxnSp>
        <p:nvCxnSpPr>
          <p:cNvPr id="14" name="Rechte verbindingslijn met pijl 13"/>
          <p:cNvCxnSpPr>
            <a:endCxn id="7" idx="1"/>
          </p:cNvCxnSpPr>
          <p:nvPr/>
        </p:nvCxnSpPr>
        <p:spPr>
          <a:xfrm flipV="1">
            <a:off x="3131840" y="2204864"/>
            <a:ext cx="504056" cy="108012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3635896" y="4491118"/>
            <a:ext cx="5328592" cy="2250250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Zuurstofbehandeling: in kamer met verhoogde omgevingsdruk pure zuurstof inademen</a:t>
            </a:r>
          </a:p>
          <a:p>
            <a:pPr algn="ctr"/>
            <a:r>
              <a:rPr lang="nl-BE" sz="2800" b="1" dirty="0" smtClean="0"/>
              <a:t>-&gt; tekort zuurstof in trilhaartjes aanvullen</a:t>
            </a:r>
            <a:endParaRPr lang="nl-BE" sz="2800" b="1" dirty="0"/>
          </a:p>
        </p:txBody>
      </p:sp>
      <p:cxnSp>
        <p:nvCxnSpPr>
          <p:cNvPr id="17" name="Rechte verbindingslijn met pijl 16"/>
          <p:cNvCxnSpPr/>
          <p:nvPr/>
        </p:nvCxnSpPr>
        <p:spPr>
          <a:xfrm>
            <a:off x="3131840" y="3284984"/>
            <a:ext cx="504056" cy="54006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>
            <a:endCxn id="16" idx="1"/>
          </p:cNvCxnSpPr>
          <p:nvPr/>
        </p:nvCxnSpPr>
        <p:spPr>
          <a:xfrm>
            <a:off x="3131840" y="3284984"/>
            <a:ext cx="504056" cy="2331259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V. Studerend lezen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9512" y="2780928"/>
            <a:ext cx="2952328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400" b="1" dirty="0" smtClean="0"/>
              <a:t>Tips </a:t>
            </a:r>
            <a:endParaRPr lang="nl-BE" sz="4400" b="1" dirty="0"/>
          </a:p>
        </p:txBody>
      </p:sp>
      <p:sp>
        <p:nvSpPr>
          <p:cNvPr id="7" name="Rechthoek 6"/>
          <p:cNvSpPr/>
          <p:nvPr/>
        </p:nvSpPr>
        <p:spPr>
          <a:xfrm>
            <a:off x="3635896" y="1442209"/>
            <a:ext cx="5040560" cy="906671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Gebruik oordopjes</a:t>
            </a:r>
            <a:endParaRPr lang="nl-BE" sz="2800" b="1" dirty="0"/>
          </a:p>
        </p:txBody>
      </p:sp>
      <p:sp>
        <p:nvSpPr>
          <p:cNvPr id="8" name="Rechthoek 7"/>
          <p:cNvSpPr/>
          <p:nvPr/>
        </p:nvSpPr>
        <p:spPr>
          <a:xfrm>
            <a:off x="3635896" y="2510898"/>
            <a:ext cx="5328592" cy="1044116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Hou afstand van geluidbronnen</a:t>
            </a:r>
            <a:endParaRPr lang="nl-BE" sz="2800" b="1" dirty="0"/>
          </a:p>
        </p:txBody>
      </p:sp>
      <p:cxnSp>
        <p:nvCxnSpPr>
          <p:cNvPr id="14" name="Rechte verbindingslijn met pijl 13"/>
          <p:cNvCxnSpPr>
            <a:endCxn id="7" idx="1"/>
          </p:cNvCxnSpPr>
          <p:nvPr/>
        </p:nvCxnSpPr>
        <p:spPr>
          <a:xfrm flipV="1">
            <a:off x="3131840" y="1895545"/>
            <a:ext cx="504056" cy="120284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3638631" y="3780700"/>
            <a:ext cx="5328592" cy="1440160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Zet volume van radio </a:t>
            </a:r>
            <a:r>
              <a:rPr lang="nl-BE" sz="2800" b="1" dirty="0"/>
              <a:t>of tv niet te luid </a:t>
            </a:r>
          </a:p>
        </p:txBody>
      </p:sp>
      <p:cxnSp>
        <p:nvCxnSpPr>
          <p:cNvPr id="17" name="Rechte verbindingslijn met pijl 16"/>
          <p:cNvCxnSpPr/>
          <p:nvPr/>
        </p:nvCxnSpPr>
        <p:spPr>
          <a:xfrm>
            <a:off x="3131840" y="3098393"/>
            <a:ext cx="506791" cy="114583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3131840" y="3037059"/>
            <a:ext cx="504056" cy="1764196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V. Studerend lezen</a:t>
            </a:r>
            <a:endParaRPr lang="nl-BE" b="1" dirty="0"/>
          </a:p>
        </p:txBody>
      </p:sp>
      <p:sp>
        <p:nvSpPr>
          <p:cNvPr id="11" name="Rechthoek 10"/>
          <p:cNvSpPr/>
          <p:nvPr/>
        </p:nvSpPr>
        <p:spPr>
          <a:xfrm>
            <a:off x="3638631" y="5355437"/>
            <a:ext cx="5328592" cy="1241915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Start snel met behandeling bij gehoorschade</a:t>
            </a:r>
            <a:endParaRPr lang="nl-BE" sz="2800" b="1" dirty="0"/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3085219" y="3212976"/>
            <a:ext cx="550677" cy="288032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VI. Kritisch lezen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08720"/>
          </a:xfrm>
        </p:spPr>
        <p:txBody>
          <a:bodyPr/>
          <a:lstStyle/>
          <a:p>
            <a:r>
              <a:rPr lang="nl-BE" dirty="0" smtClean="0"/>
              <a:t>Hoe hoog staat de volumeknop bij jou? </a:t>
            </a:r>
            <a:endParaRPr lang="nl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90" t="21558" r="35857" b="3715"/>
          <a:stretch/>
        </p:blipFill>
        <p:spPr bwMode="auto">
          <a:xfrm>
            <a:off x="1547664" y="2204864"/>
            <a:ext cx="6120680" cy="462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ctieknop: Film 3">
            <a:hlinkClick r:id="rId3" highlightClick="1"/>
          </p:cNvPr>
          <p:cNvSpPr/>
          <p:nvPr/>
        </p:nvSpPr>
        <p:spPr>
          <a:xfrm>
            <a:off x="395536" y="5733256"/>
            <a:ext cx="720080" cy="86409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258</TotalTime>
  <Words>170</Words>
  <Application>Microsoft Office PowerPoint</Application>
  <PresentationFormat>Diavoorstelling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Mediaan</vt:lpstr>
      <vt:lpstr>Dit kun je doen tegen gehoorschade en zo bescherm je je oren</vt:lpstr>
      <vt:lpstr>I. Oriënterend lezen</vt:lpstr>
      <vt:lpstr>II. Globaal lezen</vt:lpstr>
      <vt:lpstr>III. Zoekend lezen</vt:lpstr>
      <vt:lpstr>V. Studerend lezen</vt:lpstr>
      <vt:lpstr>V. Studerend lezen</vt:lpstr>
      <vt:lpstr>VI. Kritisch lezen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Kunst of geen kunst?</dc:title>
  <dc:creator>shanadewinne@hotmail.com</dc:creator>
  <cp:lastModifiedBy>shanadewinne@hotmail.com</cp:lastModifiedBy>
  <cp:revision>10</cp:revision>
  <cp:lastPrinted>2017-05-30T16:20:11Z</cp:lastPrinted>
  <dcterms:created xsi:type="dcterms:W3CDTF">2016-03-31T07:36:08Z</dcterms:created>
  <dcterms:modified xsi:type="dcterms:W3CDTF">2018-05-01T14:01:51Z</dcterms:modified>
</cp:coreProperties>
</file>